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918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4A4D8-0F65-4A28-96DD-52E6D49B298B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AA29A-F7C0-4314-9676-31111D11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61"/>
            <a:ext cx="9144000" cy="65908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B1286-CD58-4525-8E74-B9E20035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B095D-744E-4214-9201-41220E50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DD04C-C7E0-4546-AA75-4222A91AFB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6472"/>
            <a:ext cx="9144000" cy="64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7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F9B1-D910-411A-8131-8F103460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ED6-6BF5-4194-BB21-F4910239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06EE3-56DE-4EEE-B24E-645036479D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185"/>
            <a:ext cx="9144000" cy="64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1AD96-8BDC-41DB-B72F-E0CE9981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37E8F-8E86-484B-8747-80C72E59B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542DE-FA23-489B-A110-F860E7DDD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65"/>
            <a:ext cx="9144000" cy="63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05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62F-B219-40B5-80F8-E39D0DBF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B59BE-7CE8-416A-8396-D78ED8E8B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9D2A1-0E2F-440D-B58D-D1E464D442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92" y="34101"/>
            <a:ext cx="9144000" cy="2294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89004-6A63-4607-93D9-0AD0FFB0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4864"/>
            <a:ext cx="9144000" cy="8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AA96-0981-453E-8340-907A1FEC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E7E7D-8CE8-43FA-9A46-D2DD515EA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B7706-D7C7-4272-993D-3E66FBB137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655"/>
            <a:ext cx="9144000" cy="6542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7AC50-409C-4B4D-9471-4BDAD56D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224019"/>
            <a:ext cx="3888432" cy="26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D3D9-E1B7-4DD3-97E3-1349A4FA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945F-C5E4-44AF-BCBF-3E61BA24E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28008-B9F5-48D7-99AE-78D717AE6F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222"/>
            <a:ext cx="9144000" cy="6643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45095-6626-4866-B386-90FEF04A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36912"/>
            <a:ext cx="4302249" cy="21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2B31-BCBC-435E-8109-F9882989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970C5-A10D-4FEE-B6B5-6E949AE67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73B49-A747-4F7D-858A-95A047DEB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22"/>
            <a:ext cx="9144000" cy="664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1665B-6AC2-4BB2-89D5-291DB27F7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76872"/>
            <a:ext cx="4258816" cy="15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4856-8406-4057-A031-26D243EF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8F95-6BD7-4039-B099-1DC42A873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087AA-3ED8-433F-8D5E-52BB8193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22"/>
            <a:ext cx="9144000" cy="664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52FEA-B6D6-4413-A213-3B14AB8AE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573016"/>
            <a:ext cx="2549084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0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719C-131B-4500-AB16-0841415F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B59F4-2231-415F-9D73-CA05E1E09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A2EE8-7B4F-4380-AF1C-A7053E13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8" cy="367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8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3928-644A-4745-AF3E-52888185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DEEC6-E00E-48D4-85C7-9BF195981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92CB-1FD7-46B4-9162-54D11E62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08"/>
            <a:ext cx="9144000" cy="64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2F228-25CF-46FA-BC96-1F096279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C445-531A-433B-81C1-D3B6F1237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0D770-9F66-4B84-8218-A32DE1D4FF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2735"/>
            <a:ext cx="9144000" cy="64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84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665-D178-43D5-8ADB-2C4912C8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4588B-D8DE-485C-A067-555B7931F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DD0FA-7518-47DC-85B0-0507E570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85"/>
            <a:ext cx="9144000" cy="64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2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75D2-86F0-4DA6-9B33-0545572C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5F0BD-AE0D-432F-924F-207D1901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4CCF5-B9BD-4F7A-9243-B8F75EA7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29"/>
            <a:ext cx="9144000" cy="63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57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8B027-07E8-410F-ADD4-E45CF58E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951D-A99B-48E7-9DB2-9F469EF87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55D32-FC12-42D4-889D-0673718C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439"/>
            <a:ext cx="9144000" cy="63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20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1911-043A-463A-911E-DA365FE0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26E5-5B78-4009-8562-58BA0F9D8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D533B-98A3-4780-825C-5B6A680E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24"/>
            <a:ext cx="9144000" cy="2079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09C2F-2422-4256-9221-5A4DA4B2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" y="2332899"/>
            <a:ext cx="9144000" cy="8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2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5E92-D217-4C47-9A33-4351A104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1A05E-F2D0-4C0C-984B-06C7501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C1606-2696-4123-935A-573CA274F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82"/>
            <a:ext cx="9144000" cy="644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79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E2D8-2E60-4859-B452-40E3B22D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FFE19-F48E-4850-B4B4-9923BCB12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59228-28D7-4FB8-8DD2-4221F17B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34"/>
            <a:ext cx="9144000" cy="63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4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6E75-228E-4369-888E-D7290AA5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B175-0B13-42A5-9374-006805CFD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75C6D-559E-47CF-ABFF-9AD77D01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75"/>
            <a:ext cx="9144000" cy="62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5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EECC-7C92-459C-B7E5-34C3FBBA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3396E-2117-463B-B000-D395FA98A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9B15E-89C7-4EAC-B4C0-FD33478C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57"/>
            <a:ext cx="9144000" cy="663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95E12-905E-40F4-8613-57B4D0F2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16832"/>
            <a:ext cx="2874070" cy="6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2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274-915F-424A-9107-2EEE2F2D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E2E6-3FB7-4108-A8D9-26F9DCCDC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BDB9C-0F62-42E8-974E-F53C94BB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735"/>
            <a:ext cx="9144000" cy="64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6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85F6-BD5E-4297-B283-7175071D0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72492-FBD6-427F-9A7F-1AA17F75B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8B4FE-3EC0-4B16-AAD1-76A3613B24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2602"/>
            <a:ext cx="9144000" cy="643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45D-7C0A-408E-8A69-9E6A9DE4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3F1C-7C67-4BCB-B121-6E8FA106C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96AD4-0392-4A9E-B2F6-BC463962F7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848"/>
            <a:ext cx="9144000" cy="6676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435F1A-074A-47D0-85E4-F5B4E5F9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44824"/>
            <a:ext cx="2376264" cy="7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0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A3DF1-96C0-490E-B685-39F74D2C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3665-F5CB-4C72-944A-185351F8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CF47B-1C73-4D82-A411-CE1A03D4EF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222"/>
            <a:ext cx="9144000" cy="664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066E57-4268-4C60-8C59-F6BF8CBF5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20888"/>
            <a:ext cx="2520280" cy="68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3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1FFA-5128-440E-AEEC-B01DD42D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BD198-29FC-41D2-9F7B-ED60AFB0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94447-A688-4BC1-BB75-6E17B76D2C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5795"/>
            <a:ext cx="9144000" cy="64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6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9E39-3192-45D8-BCF4-6F12569C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C91C-756C-4155-B150-27C17678A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A33FE-581E-4763-B0E2-CF209AD747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222"/>
            <a:ext cx="9144000" cy="664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82EB1-25F5-4546-AE4F-E8CF0AA9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64904"/>
            <a:ext cx="1562671" cy="22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6FFD-309D-4728-896A-9E2F857F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02D3-3A79-4E10-992A-44F58CB32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38D82-6527-49FC-B2AB-CEFA13EDCE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624"/>
            <a:ext cx="9144000" cy="33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0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1035-358F-4582-806E-8143E99C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5062F-F828-4888-BC70-2086A85B6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0F08A-CDFA-45C3-985F-395B9867B7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2604"/>
            <a:ext cx="9144000" cy="63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4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Zahid Enterprise</dc:creator>
  <cp:lastModifiedBy>Panchi Enterprise</cp:lastModifiedBy>
  <cp:revision>18</cp:revision>
  <dcterms:created xsi:type="dcterms:W3CDTF">2015-02-28T02:06:48Z</dcterms:created>
  <dcterms:modified xsi:type="dcterms:W3CDTF">2017-07-10T06:43:06Z</dcterms:modified>
</cp:coreProperties>
</file>